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8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9ABEE4-1159-6FAC-1BBE-06DA0BD78F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A7BF654-3CBA-F9E7-BA5C-9F0C22EE29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599245-9BC3-8D40-C5B4-1F03C8960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B118-E9C6-4848-BF99-82EB4BC6A95F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9585E6-7DFD-C9B6-3E1A-19DF20CDD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55DE98-9742-98F5-6FBF-D914973FD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1C76D-C123-404B-BE59-8DCADFA60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6917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4C4C9A-2527-988E-11D8-46D594AC4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5DCD1B5-3454-E131-5FA0-3CEAB3607D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46451F-B866-B38B-C4B8-DEAF1BED7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B118-E9C6-4848-BF99-82EB4BC6A95F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E397D1-13A0-45CC-CA34-86DE9DACC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D9B18F-DC87-905D-C302-51E13B0FD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1C76D-C123-404B-BE59-8DCADFA60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550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341036B-CC14-8E3A-A040-C7E3B7C8F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3D9D3F1-BFF4-999D-F1DE-151D1F9DA7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796A9-B0CC-D3C3-B876-9C58E8358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B118-E9C6-4848-BF99-82EB4BC6A95F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92CFD2-3BB6-5730-7455-B060E2510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C0EE05-C8C0-E044-A452-CA6064C4F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1C76D-C123-404B-BE59-8DCADFA60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242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4FFDD8-6325-E7CF-9C94-754EAE540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2CACB6B-C130-B524-08E6-8BFEBBB07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C3F5E2-1986-1AB5-CB79-D03B7C987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B118-E9C6-4848-BF99-82EB4BC6A95F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CC9807-E3DD-3043-937B-0D7903903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B040131-9E87-355F-B38A-98C9C2B4D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1C76D-C123-404B-BE59-8DCADFA60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5649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D9DDBA-4BFB-A721-7623-D1100C35A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E0EA8A9-0116-425B-DF8A-BC8374E6C4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9E66C1-E6F7-C8AA-4569-34E0346C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B118-E9C6-4848-BF99-82EB4BC6A95F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289982-F0D0-4F75-9E0B-6AA3AD5AF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A525A3-C5B6-E1F3-EA22-9DED4C630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1C76D-C123-404B-BE59-8DCADFA60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296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895ABE-1972-8CCB-A3B8-E844DD97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37B7BD2-2315-418F-A5BC-8EB6B1C5E7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0E42230-6A46-CF45-F5A6-28689253FF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C5962A-9799-438A-F4F0-0C0F66CAB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B118-E9C6-4848-BF99-82EB4BC6A95F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F1FEAFC-50BD-0C66-ED1F-E420C581A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5B901D-3068-4F40-C6C7-3EB638F76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1C76D-C123-404B-BE59-8DCADFA60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126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DE4574-06C6-157C-9144-D939DB530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1FE5DCC-43DC-CE10-1942-0404BADE32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A4A9F26-E86F-13F1-5B75-C847C0F7B7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FCBFE98-32E8-4EF9-6537-8A2AF930F8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E14949B-CDCE-F820-F2C3-E67760B6BD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8D73B20-64D2-2F11-705D-CBD185AD5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B118-E9C6-4848-BF99-82EB4BC6A95F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7FEE036-242C-2998-7B51-07DAF954C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4E31741-C97D-3507-D263-6E91DCE55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1C76D-C123-404B-BE59-8DCADFA60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1051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56C5DB-8AF7-54CD-6C42-BA02C6A22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AAF4E5A-FA92-9F80-7D60-AE9132176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B118-E9C6-4848-BF99-82EB4BC6A95F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BE2DEAB-E17C-7C15-3E55-5CA663416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FD373AF-2619-D99E-D63D-BF43E7117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1C76D-C123-404B-BE59-8DCADFA60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507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F44AC90-1EA5-5F17-279B-CC3F5DA22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B118-E9C6-4848-BF99-82EB4BC6A95F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9E11457-0CE9-7E27-1D55-95C98A77C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638F9D2-4F6D-1706-CFE3-FCAC13711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1C76D-C123-404B-BE59-8DCADFA60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239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68B9ED-A4A8-51F5-E205-E5A272293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95761D4-5391-7E43-2CF6-CD9044853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37C14C3-5622-3B40-E024-4648C60868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7E78E82-11A2-EE89-960F-81D79752B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B118-E9C6-4848-BF99-82EB4BC6A95F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9307C27-4745-D51F-E727-7A2445549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C7F718C-0F65-0478-3076-52A9FAA15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1C76D-C123-404B-BE59-8DCADFA60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910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B395AE-72BD-D5DF-23BE-142D984E6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D754E35-B5C6-EF25-C8BD-3BDBFC2F97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AA2EE79-E4DB-13D2-AD73-D8EE92E25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2E2BC73-A5CF-0469-88B4-4CEE3DCEE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2B118-E9C6-4848-BF99-82EB4BC6A95F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FB06B64-6458-BA85-FBCE-D4156210A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B73FBA9-A204-B6D8-0992-20A047882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1C76D-C123-404B-BE59-8DCADFA60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8482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823588A-6CF3-6A6B-868C-F3059A17C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861AC01-DD5E-1A09-F760-5D6127D272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9D2D48-CB66-3A5F-B9C6-7312F2B732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2B118-E9C6-4848-BF99-82EB4BC6A95F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20569B-07B0-1364-9D2A-4B98F44BC1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7CF0842-6EA9-6AEF-109E-D0A5BEA201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1C76D-C123-404B-BE59-8DCADFA60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6462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61F84673-22A7-B5DF-31AB-E5EF7426FB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4407" y="427412"/>
            <a:ext cx="6966450" cy="6228159"/>
          </a:xfrm>
          <a:prstGeom prst="rect">
            <a:avLst/>
          </a:prstGeom>
          <a:ln>
            <a:noFill/>
          </a:ln>
        </p:spPr>
      </p:pic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533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Akiko Ohno</dc:creator>
  <cp:lastModifiedBy>Akiko Ohno</cp:lastModifiedBy>
  <cp:revision>2</cp:revision>
  <dcterms:created xsi:type="dcterms:W3CDTF">2023-10-24T08:15:25Z</dcterms:created>
  <dcterms:modified xsi:type="dcterms:W3CDTF">2024-10-09T08:33:31Z</dcterms:modified>
</cp:coreProperties>
</file>