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8" r:id="rId2"/>
    <p:sldId id="82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C196B-7042-4A39-B9D7-FCA851F37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2A2B64E-ED62-4B3E-AA0E-385FC1C5A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9C99DE-2D63-4DED-B47D-A602EB64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0F73A-A7FE-44A1-8E0C-638446B2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DA00CF-7B89-456E-9EA4-BFF035417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85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248892-B698-48D9-B843-6E42AEEB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B77458-0CD2-4D6E-8037-17F213EF6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56E05B-7385-4E32-822A-0296B2C27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4602BF-6A0F-499F-B4DA-C9280EF9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636213-40DC-45EB-8586-1AE38D1F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94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3E45DED-ADCE-45C1-811B-D508FC4D71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B48924-C105-472E-9E4F-9EB61A9BE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E5755D-E262-4103-BBD2-D6EDD106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8D450-7852-4C8A-B5C0-78C9D8FB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9167E3-5EFB-4239-AD36-8B713424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92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68552" y="985839"/>
            <a:ext cx="11150601" cy="18876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0" y="6574888"/>
            <a:ext cx="556684" cy="242374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Clr>
                <a:schemeClr val="hlink"/>
              </a:buClr>
              <a:buFont typeface="Wingdings" panose="05000000000000000000" pitchFamily="2" charset="2"/>
              <a:buNone/>
              <a:defRPr>
                <a:ea typeface="HGP創英角ｺﾞｼｯｸUB" panose="020B0900000000000000" pitchFamily="50" charset="-128"/>
              </a:defRPr>
            </a:lvl1pPr>
          </a:lstStyle>
          <a:p>
            <a:fld id="{5657DD47-D7EB-4278-AB5A-F719519CFB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805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FBCE3-B188-4A4D-A13E-4912D668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F9FBB9-B545-44D7-B620-EBED41E34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854ADA-C9EC-4137-9DE3-3A6C0F0D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A2FA6B-5B47-4E32-9F13-6DE817B6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A30559-4F08-4D59-982D-7324461D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80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CAD33A-A304-4781-A8F6-06C832F6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A1F26E-F513-42C2-8D10-62DAE3501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FE5F17-9B15-4338-A26F-997A5330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AD9E09-E14F-4CA5-862A-BD9D679E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73EA7-1A8B-4152-A747-13DC90F2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90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5B0343-4AF9-417E-BA27-C8E45875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EBB874-CF16-424F-97DA-350203E2B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138C65-3A3F-4E68-8EF5-4B3177FCF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B3972-59AE-48AA-BAEF-8E49576C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B5859A-E5C7-4C23-AC9B-E603A97D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10D3BB-14EA-47AD-8D1A-D16840AEE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9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A2C84-76B0-4383-BDE3-FA28E747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6B2D00-5734-4922-A6E6-F6D715878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3E6649-EF1C-478C-A052-144FF9486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9A78F3-EA16-43D5-8413-EDFB0B11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AA6EF78-11D0-43AC-87EE-6755503A2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0EE889-2254-407B-ACB7-3F23C74DC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3CB56F-B3E8-4886-B290-B21DD1B6D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886264-42B8-4905-BB8C-E3B4A957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74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92F21-4709-4F7C-BB7C-8EF643F9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A7DA5A-A996-497F-A43C-038763EC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9A8465-2A8E-4FD2-A1CC-865B076A6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E6D6F4-1BB2-4F6F-83A0-1AE0400C7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7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6D1706-078B-448A-AB29-B7A6744D8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C9B03F-5217-4263-A117-FF66E7B34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A29E4E-F00B-4A22-A384-88E38BCE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48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807CFC-14FC-48C4-A2D4-D29A64658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4C241D-C1DF-44ED-907D-1E259769F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99796C-7D9B-47A2-8C6A-3537D9CA5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01B52E-EC0B-4DDF-9420-CEF7E884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5444FA-0760-417F-BC77-D49C9989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FD73F7-0184-4B60-90D0-59837AE69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13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51990-9579-4D34-A178-525771B05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F0881B-D8A4-4684-AB71-53AF61D15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0BDD1A-DF22-4F9F-A7FD-8228A4E50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873D8A-BBF1-4262-9171-99DBBA13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6B67C-03C9-4BF5-A0BE-60744669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5C27E2-B7FA-4776-9883-A8B50E055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20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C7A320-A7A6-4BA2-8676-9D2A833D0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249AB1-EBB4-4868-B486-286C6580B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35F005-0A11-4D14-9C52-E05550DBF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6613-26DA-4662-BD42-A3D9AA69B39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D2C857-921A-4578-BE49-DB2B3A8D4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669C0F-FAAB-4ACB-A086-B36326F38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DB1D1-50FA-4D2D-94E6-1DBC112A3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42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enkousindan.jp/medicalcheckup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223304" y="93079"/>
            <a:ext cx="9059863" cy="424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被扶養者・任意継続・特例退職制度加入の皆様へ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5549" y="528697"/>
            <a:ext cx="10422981" cy="47688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レディース健診追加募集のご案内</a:t>
            </a:r>
            <a:r>
              <a:rPr lang="ja-JP" altLang="en-US" sz="3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3600" b="1" dirty="0">
              <a:solidFill>
                <a:schemeClr val="tx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　　　　　　　　　　　　　　　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75720" y="134076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 anchorCtr="0"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3845" y="1104409"/>
            <a:ext cx="11386012" cy="114408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レディース健診の追加募集を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９会場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で実施しております。</a:t>
            </a:r>
            <a:endParaRPr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女性特有の婦人科検診がセット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費用も安価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で大変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おトクな健診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最終のご案内です。是非、この機会にお申込みください。</a:t>
            </a:r>
            <a:endParaRPr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3846" y="2581702"/>
            <a:ext cx="1922541" cy="392240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申込期限</a:t>
            </a:r>
            <a:endParaRPr lang="en-US" altLang="ja-JP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88027" y="2588352"/>
            <a:ext cx="7960504" cy="392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２０２３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７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１６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日（日）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お早めにお申込みください！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88026" y="3122799"/>
            <a:ext cx="7716485" cy="1034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または</a:t>
            </a:r>
            <a:r>
              <a:rPr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2400" b="1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郵送</a:t>
            </a:r>
            <a:endParaRPr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  <a:hlinkClick r:id="rId2"/>
              </a:rPr>
              <a:t>http://www.kenkousindan.jp/medicalcheckup/</a:t>
            </a:r>
            <a:endParaRPr lang="en-US" altLang="ja-JP" sz="2000" b="1" dirty="0">
              <a:solidFill>
                <a:schemeClr val="tx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※FAX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・郵送用の申込用紙は、</a:t>
            </a:r>
            <a:r>
              <a:rPr lang="en-US" altLang="ja-JP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2023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年度ルネサス健診ガイド</a:t>
            </a:r>
            <a:r>
              <a:rPr lang="en-US" altLang="ja-JP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P21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に掲載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88027" y="5838940"/>
            <a:ext cx="8362032" cy="554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 anchorCtr="0">
            <a:noAutofit/>
          </a:bodyPr>
          <a:lstStyle/>
          <a:p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日本健康倶楽部 横浜支部 ルネサス健保担当 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TEL:045-303-9622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1080" y="3220565"/>
            <a:ext cx="1922541" cy="392240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申込方法</a:t>
            </a:r>
            <a:endParaRPr lang="en-US" altLang="ja-JP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3324" y="4119295"/>
            <a:ext cx="1922541" cy="392240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健診内容</a:t>
            </a:r>
            <a:endParaRPr lang="en-US" altLang="ja-JP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88026" y="4119295"/>
            <a:ext cx="8091292" cy="1034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婦人科健診コース（１，５００円）</a:t>
            </a:r>
            <a:endParaRPr lang="en-US" altLang="ja-JP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一般健診に乳房エコー・子宮頸部細胞診</a:t>
            </a:r>
            <a:r>
              <a:rPr lang="en-US" altLang="ja-JP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自己採取</a:t>
            </a:r>
            <a:r>
              <a:rPr lang="en-US" altLang="ja-JP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・子宮エコー検査の婦人科　　　　　　　　　　　　　　　　　　　　　　　　　　　　　　　　　　　　　　　　　　　　　　　　　　　　　　　</a:t>
            </a:r>
            <a:endParaRPr lang="en-US" altLang="ja-JP" sz="1600" b="1" dirty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検診がプラスされたコース。</a:t>
            </a:r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詳細は</a:t>
            </a:r>
            <a:r>
              <a:rPr lang="en-US" altLang="ja-JP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2023</a:t>
            </a:r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年度ルネサス健診ガイド</a:t>
            </a:r>
            <a:r>
              <a:rPr lang="en-US" altLang="ja-JP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P16</a:t>
            </a:r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レディース健診制度及び</a:t>
            </a:r>
            <a:endParaRPr lang="en-US" altLang="ja-JP" sz="1200" b="1" dirty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 ルネサス健保</a:t>
            </a:r>
            <a:r>
              <a:rPr lang="en-US" altLang="ja-JP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健康診断のご案内</a:t>
            </a:r>
            <a:r>
              <a:rPr lang="en-US" altLang="ja-JP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(35</a:t>
            </a:r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歳以上ご家族）でレディース健診制度をご覧ください。</a:t>
            </a:r>
            <a:endParaRPr lang="en-US" altLang="ja-JP" sz="1200" b="1" dirty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3845" y="5222193"/>
            <a:ext cx="1922541" cy="392240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追加募集会場</a:t>
            </a:r>
            <a:endParaRPr lang="en-US" altLang="ja-JP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3366" y="5838940"/>
            <a:ext cx="1922541" cy="392240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問合せ先</a:t>
            </a:r>
            <a:endParaRPr lang="en-US" altLang="ja-JP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7985" y="27912"/>
            <a:ext cx="11677733" cy="642777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88026" y="4980074"/>
            <a:ext cx="9013436" cy="1170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追加募集会場一覧で確認してください</a:t>
            </a:r>
            <a:endParaRPr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追加募集以外の会場は、一次募集で受付を終了しています。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" name="グラフィックス 9" descr="医師女性 枠線">
            <a:extLst>
              <a:ext uri="{FF2B5EF4-FFF2-40B4-BE49-F238E27FC236}">
                <a16:creationId xmlns:a16="http://schemas.microsoft.com/office/drawing/2014/main" id="{0A5A2364-F978-A5E8-5A04-9E623E6649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90742" y="132333"/>
            <a:ext cx="1034575" cy="94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0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B1A5FCD-CA45-1BC4-1C97-B26FE5432BEC}"/>
              </a:ext>
            </a:extLst>
          </p:cNvPr>
          <p:cNvGraphicFramePr>
            <a:graphicFrameLocks noGrp="1"/>
          </p:cNvGraphicFramePr>
          <p:nvPr/>
        </p:nvGraphicFramePr>
        <p:xfrm>
          <a:off x="1379515" y="1825627"/>
          <a:ext cx="9432970" cy="4351334"/>
        </p:xfrm>
        <a:graphic>
          <a:graphicData uri="http://schemas.openxmlformats.org/drawingml/2006/table">
            <a:tbl>
              <a:tblPr/>
              <a:tblGrid>
                <a:gridCol w="1039655">
                  <a:extLst>
                    <a:ext uri="{9D8B030D-6E8A-4147-A177-3AD203B41FA5}">
                      <a16:colId xmlns:a16="http://schemas.microsoft.com/office/drawing/2014/main" val="214994713"/>
                    </a:ext>
                  </a:extLst>
                </a:gridCol>
                <a:gridCol w="1889130">
                  <a:extLst>
                    <a:ext uri="{9D8B030D-6E8A-4147-A177-3AD203B41FA5}">
                      <a16:colId xmlns:a16="http://schemas.microsoft.com/office/drawing/2014/main" val="3729068178"/>
                    </a:ext>
                  </a:extLst>
                </a:gridCol>
                <a:gridCol w="2370921">
                  <a:extLst>
                    <a:ext uri="{9D8B030D-6E8A-4147-A177-3AD203B41FA5}">
                      <a16:colId xmlns:a16="http://schemas.microsoft.com/office/drawing/2014/main" val="1170256882"/>
                    </a:ext>
                  </a:extLst>
                </a:gridCol>
                <a:gridCol w="4133264">
                  <a:extLst>
                    <a:ext uri="{9D8B030D-6E8A-4147-A177-3AD203B41FA5}">
                      <a16:colId xmlns:a16="http://schemas.microsoft.com/office/drawing/2014/main" val="3121599733"/>
                    </a:ext>
                  </a:extLst>
                </a:gridCol>
              </a:tblGrid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市区町村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受診日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会場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420"/>
                  </a:ext>
                </a:extLst>
              </a:tr>
              <a:tr h="3347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茨城県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ひたちなか市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９月７日（木）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ホテルクリスタルパレス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861792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水戸市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９月５日（火）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ホテルレイクビュー水戸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295638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埼玉県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所沢市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９月１９日（火）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所沢市民文化センター（ミューズ）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229121"/>
                  </a:ext>
                </a:extLst>
              </a:tr>
              <a:tr h="3347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東京都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立川市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９月１２日（火）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パレスホテル立川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220260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９月１３日（水）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パレスホテル立川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971293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９月１４日（木）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パレスホテル立川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235778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小平市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９月１６日（土）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ルネサスエレクトロニクス武蔵事業所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525262"/>
                  </a:ext>
                </a:extLst>
              </a:tr>
              <a:tr h="3347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神奈川県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川崎市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９月２日（土）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ホテル精養軒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270141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９月２２日（金）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</a:t>
                      </a: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MOLINO</a:t>
                      </a:r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新百合ヶ丘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777082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横浜市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９月４日（月）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新横浜グレイスホテル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085479"/>
                  </a:ext>
                </a:extLst>
              </a:tr>
              <a:tr h="3347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兵庫県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尼崎市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１０月１０日（火）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ホテルヴィスキオ尼崎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818468"/>
                  </a:ext>
                </a:extLst>
              </a:tr>
              <a:tr h="334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１０月１１日（水）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ホテルヴィスキオ尼崎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027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9FD208-7C11-C500-780A-71EACBA2410E}"/>
              </a:ext>
            </a:extLst>
          </p:cNvPr>
          <p:cNvSpPr txBox="1"/>
          <p:nvPr/>
        </p:nvSpPr>
        <p:spPr>
          <a:xfrm>
            <a:off x="1777253" y="802276"/>
            <a:ext cx="863749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レディース健診追加募集会場一覧</a:t>
            </a:r>
            <a:br>
              <a:rPr kumimoji="1" lang="en-US" altLang="ja-JP" sz="3200" dirty="0"/>
            </a:br>
            <a:r>
              <a:rPr kumimoji="1" lang="ja-JP" altLang="en-US" sz="18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下記追加募集以外の会場は、一次申込で募集終了です。追加募集はございません。</a:t>
            </a:r>
            <a:endParaRPr lang="ja-JP" altLang="en-US" dirty="0"/>
          </a:p>
        </p:txBody>
      </p:sp>
      <p:pic>
        <p:nvPicPr>
          <p:cNvPr id="6" name="グラフィックス 5" descr="体重の減少 単色塗りつぶし">
            <a:extLst>
              <a:ext uri="{FF2B5EF4-FFF2-40B4-BE49-F238E27FC236}">
                <a16:creationId xmlns:a16="http://schemas.microsoft.com/office/drawing/2014/main" id="{0026A26E-6041-6C7C-5369-9729BABDA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4587" y="681039"/>
            <a:ext cx="914400" cy="992581"/>
          </a:xfrm>
          <a:prstGeom prst="rect">
            <a:avLst/>
          </a:prstGeom>
        </p:spPr>
      </p:pic>
      <p:pic>
        <p:nvPicPr>
          <p:cNvPr id="8" name="グラフィックス 7" descr="聴診器 単色塗りつぶし">
            <a:extLst>
              <a:ext uri="{FF2B5EF4-FFF2-40B4-BE49-F238E27FC236}">
                <a16:creationId xmlns:a16="http://schemas.microsoft.com/office/drawing/2014/main" id="{C15C9D0B-349F-8333-EC76-E07778F6B2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013" y="72012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9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374</Words>
  <Application>Microsoft Office PowerPoint</Application>
  <PresentationFormat>ワイド画面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HGS創英角ｺﾞｼｯｸUB</vt:lpstr>
      <vt:lpstr>HG丸ｺﾞｼｯｸM-PRO</vt:lpstr>
      <vt:lpstr>メイリオ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Akiko Oikawa</dc:creator>
  <cp:lastModifiedBy>Akiko Oikawa</cp:lastModifiedBy>
  <cp:revision>8</cp:revision>
  <dcterms:created xsi:type="dcterms:W3CDTF">2022-05-24T01:23:52Z</dcterms:created>
  <dcterms:modified xsi:type="dcterms:W3CDTF">2023-06-09T01:12:06Z</dcterms:modified>
</cp:coreProperties>
</file>